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1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4F44-7C9B-4F39-8CDB-4FE26191FB60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91F1E-D980-47B7-94A4-FB5298EA60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err="1"/>
              <a:t>Lorem</a:t>
            </a:r>
            <a:r>
              <a:rPr lang="en-US" b="1" dirty="0"/>
              <a:t> </a:t>
            </a:r>
            <a:r>
              <a:rPr lang="en-US" b="1" dirty="0" err="1"/>
              <a:t>Ipsum</a:t>
            </a:r>
            <a:r>
              <a:rPr lang="en-US" dirty="0"/>
              <a:t> is simply dummy text of the printing and typesetting industry.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dirty="0" err="1"/>
              <a:t>popularised</a:t>
            </a:r>
            <a:r>
              <a:rPr lang="en-US" dirty="0"/>
              <a:t> in the 1960s with the release of </a:t>
            </a:r>
            <a:r>
              <a:rPr lang="en-US" dirty="0" err="1"/>
              <a:t>Letraset</a:t>
            </a:r>
            <a:r>
              <a:rPr lang="en-US" dirty="0"/>
              <a:t> sheets containing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passages, and more recently with desktop publishing software like Aldus PageMaker including versions of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we use it?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it </a:t>
            </a:r>
            <a:r>
              <a:rPr lang="en-US" dirty="0"/>
              <a:t>is a long established fact that a reader will be distracted by the readable content of a page when looking at its layout. The point of using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is that it has a more-or-less normal distribution of letters, as opposed to using 'Content here, content here', making it look like readable English. Many desktop publishing packages and web page editors now use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as their default model text, and a search for '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' will uncover many web sites still in their infancy. Various versions have evolved over the years, sometimes by accident, sometimes on purpose (injected </a:t>
            </a:r>
            <a:r>
              <a:rPr lang="en-US" dirty="0" err="1"/>
              <a:t>humour</a:t>
            </a:r>
            <a:r>
              <a:rPr lang="en-US" dirty="0"/>
              <a:t> and the like).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 is Lorem Ipsum? </vt:lpstr>
      <vt:lpstr>Why do we use it?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Lorem Ipsum? </dc:title>
  <dc:creator>Dell</dc:creator>
  <cp:lastModifiedBy>Dell</cp:lastModifiedBy>
  <cp:revision>2</cp:revision>
  <dcterms:created xsi:type="dcterms:W3CDTF">2023-05-14T17:12:50Z</dcterms:created>
  <dcterms:modified xsi:type="dcterms:W3CDTF">2023-05-14T17:14:51Z</dcterms:modified>
</cp:coreProperties>
</file>